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6" r:id="rId3"/>
    <p:sldId id="263" r:id="rId4"/>
    <p:sldId id="269" r:id="rId5"/>
    <p:sldId id="265" r:id="rId6"/>
    <p:sldId id="262" r:id="rId7"/>
    <p:sldId id="270" r:id="rId8"/>
    <p:sldId id="268" r:id="rId9"/>
    <p:sldId id="264" r:id="rId10"/>
    <p:sldId id="267" r:id="rId11"/>
    <p:sldId id="260" r:id="rId12"/>
    <p:sldId id="271" r:id="rId1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7558" autoAdjust="0"/>
  </p:normalViewPr>
  <p:slideViewPr>
    <p:cSldViewPr snapToGrid="0">
      <p:cViewPr varScale="1">
        <p:scale>
          <a:sx n="60" d="100"/>
          <a:sy n="60" d="100"/>
        </p:scale>
        <p:origin x="854"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audio1.wav>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04AA86-3A04-4C26-BAA2-9A07F5CD8AB2}" type="datetimeFigureOut">
              <a:rPr kumimoji="1" lang="ja-JP" altLang="en-US" smtClean="0"/>
              <a:t>2019/10/10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88441C-F395-40D9-A96F-893E81C16D77}" type="slidenum">
              <a:rPr kumimoji="1" lang="ja-JP" altLang="en-US" smtClean="0"/>
              <a:t>‹#›</a:t>
            </a:fld>
            <a:endParaRPr kumimoji="1" lang="ja-JP" altLang="en-US"/>
          </a:p>
        </p:txBody>
      </p:sp>
    </p:spTree>
    <p:extLst>
      <p:ext uri="{BB962C8B-B14F-4D97-AF65-F5344CB8AC3E}">
        <p14:creationId xmlns:p14="http://schemas.microsoft.com/office/powerpoint/2010/main" val="3614857277"/>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これから、</a:t>
            </a:r>
            <a:endParaRPr kumimoji="1" lang="en-US" altLang="ja-JP" dirty="0" smtClean="0"/>
          </a:p>
          <a:p>
            <a:r>
              <a:rPr kumimoji="1" lang="ja-JP" altLang="en-US" dirty="0" smtClean="0"/>
              <a:t>チーム名○○の</a:t>
            </a:r>
            <a:endParaRPr kumimoji="1" lang="en-US" altLang="ja-JP" dirty="0" smtClean="0"/>
          </a:p>
          <a:p>
            <a:r>
              <a:rPr kumimoji="1" lang="ja-JP" altLang="en-US" dirty="0" smtClean="0"/>
              <a:t>発表を始めさせていただきます。</a:t>
            </a:r>
            <a:endParaRPr kumimoji="1" lang="en-US" altLang="ja-JP" dirty="0" smtClean="0"/>
          </a:p>
          <a:p>
            <a:endParaRPr kumimoji="1" lang="en-US" altLang="ja-JP" dirty="0" smtClean="0"/>
          </a:p>
          <a:p>
            <a:r>
              <a:rPr kumimoji="1" lang="ja-JP" altLang="en-US" dirty="0" smtClean="0"/>
              <a:t>早速ですが、私たちが今回作ったゲームのタイトル</a:t>
            </a:r>
            <a:r>
              <a:rPr kumimoji="1" lang="ja-JP" altLang="en-US" dirty="0" smtClean="0"/>
              <a:t>は</a:t>
            </a:r>
            <a:endParaRPr kumimoji="1" lang="en-US" altLang="ja-JP" dirty="0" smtClean="0"/>
          </a:p>
          <a:p>
            <a:r>
              <a:rPr kumimoji="1" lang="en-US" altLang="ja-JP" dirty="0" smtClean="0"/>
              <a:t>※</a:t>
            </a:r>
            <a:r>
              <a:rPr kumimoji="1" lang="ja-JP" altLang="en-US" dirty="0" smtClean="0"/>
              <a:t>クリック</a:t>
            </a:r>
            <a:r>
              <a:rPr kumimoji="1" lang="en-US" altLang="ja-JP" dirty="0" smtClean="0"/>
              <a:t>(</a:t>
            </a:r>
            <a:r>
              <a:rPr kumimoji="1" lang="ja-JP" altLang="en-US" dirty="0" smtClean="0"/>
              <a:t>タイトル表示</a:t>
            </a:r>
            <a:r>
              <a:rPr kumimoji="1" lang="en-US" altLang="ja-JP" dirty="0" smtClean="0"/>
              <a:t>)</a:t>
            </a:r>
            <a:endParaRPr kumimoji="1" lang="en-US" altLang="ja-JP" dirty="0" smtClean="0"/>
          </a:p>
          <a:p>
            <a:r>
              <a:rPr kumimoji="1" lang="ja-JP" altLang="en-US" dirty="0" smtClean="0"/>
              <a:t>○○です</a:t>
            </a:r>
            <a:r>
              <a:rPr kumimoji="1" lang="ja-JP" altLang="en-US" dirty="0" smtClean="0"/>
              <a:t>！それではよろしく</a:t>
            </a:r>
            <a:r>
              <a:rPr kumimoji="1" lang="ja-JP" altLang="en-US" dirty="0" smtClean="0"/>
              <a:t>おねがいしまー</a:t>
            </a:r>
            <a:r>
              <a:rPr kumimoji="1" lang="ja-JP" altLang="en-US" dirty="0" err="1" smtClean="0"/>
              <a:t>す</a:t>
            </a:r>
            <a:r>
              <a:rPr kumimoji="1" lang="ja-JP" altLang="en-US" dirty="0" smtClean="0"/>
              <a:t>！！</a:t>
            </a:r>
            <a:endParaRPr kumimoji="1" lang="ja-JP" altLang="en-US" dirty="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1</a:t>
            </a:fld>
            <a:endParaRPr kumimoji="1" lang="ja-JP" altLang="en-US"/>
          </a:p>
        </p:txBody>
      </p:sp>
    </p:spTree>
    <p:extLst>
      <p:ext uri="{BB962C8B-B14F-4D97-AF65-F5344CB8AC3E}">
        <p14:creationId xmlns:p14="http://schemas.microsoft.com/office/powerpoint/2010/main" val="20908161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t>
            </a:r>
            <a:r>
              <a:rPr kumimoji="1" lang="ja-JP" altLang="en-US" dirty="0" smtClean="0"/>
              <a:t>落ち着いて</a:t>
            </a:r>
            <a:endParaRPr kumimoji="1" lang="en-US" altLang="ja-JP" dirty="0" smtClean="0"/>
          </a:p>
          <a:p>
            <a:endParaRPr kumimoji="1" lang="en-US" altLang="ja-JP" dirty="0" smtClean="0"/>
          </a:p>
          <a:p>
            <a:r>
              <a:rPr kumimoji="1" lang="ja-JP" altLang="en-US" dirty="0" smtClean="0"/>
              <a:t>それでは作品のデモ動画を見せていきたいと思います！</a:t>
            </a:r>
            <a:endParaRPr kumimoji="1" lang="en-US" altLang="ja-JP" dirty="0" smtClean="0"/>
          </a:p>
          <a:p>
            <a:endParaRPr kumimoji="1" lang="en-US" altLang="ja-JP" dirty="0" smtClean="0"/>
          </a:p>
          <a:p>
            <a:r>
              <a:rPr kumimoji="1" lang="ja-JP" altLang="en-US" dirty="0" smtClean="0"/>
              <a:t>手順</a:t>
            </a:r>
            <a:endParaRPr kumimoji="1" lang="en-US" altLang="ja-JP" dirty="0" smtClean="0"/>
          </a:p>
          <a:p>
            <a:r>
              <a:rPr kumimoji="1" lang="ja-JP" altLang="en-US" dirty="0" smtClean="0"/>
              <a:t>タイトル説明→ゲームオーバーの説明（タイトルに戻りますまで言う）→</a:t>
            </a:r>
            <a:r>
              <a:rPr kumimoji="1" lang="en-US" altLang="ja-JP" dirty="0" smtClean="0"/>
              <a:t>10</a:t>
            </a:r>
            <a:r>
              <a:rPr kumimoji="1" lang="ja-JP" altLang="en-US" dirty="0" smtClean="0"/>
              <a:t>秒ぐらいまで飛ばして→ゲームクリア画面を見せる→終了（クリックして感想へ）</a:t>
            </a:r>
            <a:endParaRPr kumimoji="1" lang="ja-JP" altLang="en-US" dirty="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10</a:t>
            </a:fld>
            <a:endParaRPr kumimoji="1" lang="ja-JP" altLang="en-US"/>
          </a:p>
        </p:txBody>
      </p:sp>
    </p:spTree>
    <p:extLst>
      <p:ext uri="{BB962C8B-B14F-4D97-AF65-F5344CB8AC3E}">
        <p14:creationId xmlns:p14="http://schemas.microsoft.com/office/powerpoint/2010/main" val="31464395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今回の感想・反省</a:t>
            </a:r>
            <a:endParaRPr kumimoji="1" lang="en-US" altLang="ja-JP" dirty="0" smtClean="0"/>
          </a:p>
          <a:p>
            <a:endParaRPr kumimoji="1" lang="en-US" altLang="ja-JP" dirty="0" smtClean="0"/>
          </a:p>
          <a:p>
            <a:r>
              <a:rPr kumimoji="1" lang="en-US" altLang="ja-JP" dirty="0" smtClean="0"/>
              <a:t>※</a:t>
            </a:r>
            <a:r>
              <a:rPr kumimoji="1" lang="ja-JP" altLang="en-US" dirty="0" smtClean="0"/>
              <a:t>クリック（感想を表示して読み上げる）</a:t>
            </a: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dirty="0" smtClean="0"/>
              <a:t>それと、コミュニケーションをしっかり取れた事で、作品のクオリティアップに繋がったなと感じました。</a:t>
            </a:r>
            <a:endParaRPr kumimoji="1" lang="en-US" altLang="ja-JP" sz="1200" dirty="0" smtClean="0"/>
          </a:p>
          <a:p>
            <a:endParaRPr kumimoji="1" lang="en-US" altLang="ja-JP" dirty="0" smtClean="0"/>
          </a:p>
          <a:p>
            <a:r>
              <a:rPr kumimoji="1" lang="ja-JP" altLang="en-US" dirty="0" smtClean="0"/>
              <a:t>（感想読んだ後クリックする前に左上の時間を確認して余裕があれば反省点の部分で補足文も入れるつもりで）</a:t>
            </a:r>
            <a:endParaRPr kumimoji="1" lang="en-US" altLang="ja-JP" dirty="0" smtClean="0"/>
          </a:p>
          <a:p>
            <a:endParaRPr kumimoji="1" lang="en-US" altLang="ja-JP" sz="1200" dirty="0" smtClean="0"/>
          </a:p>
          <a:p>
            <a:r>
              <a:rPr kumimoji="1" lang="en-US" altLang="ja-JP" dirty="0" smtClean="0"/>
              <a:t>※</a:t>
            </a:r>
            <a:r>
              <a:rPr kumimoji="1" lang="ja-JP" altLang="en-US" dirty="0" smtClean="0"/>
              <a:t>クリック（反省を表示）</a:t>
            </a:r>
            <a:endParaRPr kumimoji="1" lang="en-US" altLang="ja-JP" dirty="0" smtClean="0"/>
          </a:p>
          <a:p>
            <a:r>
              <a:rPr kumimoji="1" lang="ja-JP" altLang="en-US" dirty="0" smtClean="0"/>
              <a:t>反省点としては（画面を読む）</a:t>
            </a:r>
            <a:endParaRPr kumimoji="1" lang="en-US" altLang="ja-JP" dirty="0" smtClean="0"/>
          </a:p>
          <a:p>
            <a:endParaRPr kumimoji="1" lang="en-US" altLang="ja-JP" dirty="0" smtClean="0"/>
          </a:p>
          <a:p>
            <a:r>
              <a:rPr kumimoji="1" lang="en-US" altLang="ja-JP" dirty="0" smtClean="0"/>
              <a:t>―――――</a:t>
            </a:r>
            <a:r>
              <a:rPr kumimoji="1" lang="ja-JP" altLang="en-US" dirty="0" smtClean="0"/>
              <a:t>ゲーム制作の経験値（補足文）</a:t>
            </a:r>
            <a:r>
              <a:rPr kumimoji="1" lang="en-US" altLang="ja-JP" dirty="0" smtClean="0"/>
              <a:t>―――――</a:t>
            </a:r>
          </a:p>
          <a:p>
            <a:r>
              <a:rPr kumimoji="1" lang="ja-JP" altLang="en-US" dirty="0" smtClean="0"/>
              <a:t>例えば、プログラミング力だったり、期限内で実装できる仕様を考える計画力や各々のスケージュール管理の方法などの部分で</a:t>
            </a:r>
            <a:r>
              <a:rPr kumimoji="1" lang="en-US" altLang="ja-JP" dirty="0" smtClean="0"/>
              <a:t>…</a:t>
            </a:r>
            <a:r>
              <a:rPr kumimoji="1" lang="ja-JP" altLang="en-US" dirty="0" smtClean="0"/>
              <a:t>（画面に戻る）</a:t>
            </a:r>
            <a:endParaRPr kumimoji="1" lang="en-US" altLang="ja-JP" dirty="0" smtClean="0"/>
          </a:p>
          <a:p>
            <a:endParaRPr kumimoji="1" lang="en-US" altLang="ja-JP" dirty="0" smtClean="0"/>
          </a:p>
          <a:p>
            <a:endParaRPr kumimoji="1" lang="en-US" altLang="ja-JP" dirty="0" smtClean="0"/>
          </a:p>
          <a:p>
            <a:r>
              <a:rPr kumimoji="1" lang="ja-JP" altLang="en-US" dirty="0" smtClean="0"/>
              <a:t>これで発表を終わります。</a:t>
            </a:r>
            <a:endParaRPr kumimoji="1" lang="en-US" altLang="ja-JP" dirty="0" smtClean="0"/>
          </a:p>
          <a:p>
            <a:r>
              <a:rPr kumimoji="1" lang="en-US" altLang="ja-JP" dirty="0" smtClean="0"/>
              <a:t>※</a:t>
            </a:r>
            <a:r>
              <a:rPr kumimoji="1" lang="ja-JP" altLang="en-US" dirty="0" smtClean="0"/>
              <a:t>クリック（質疑応答へ）</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11</a:t>
            </a:fld>
            <a:endParaRPr kumimoji="1" lang="ja-JP" altLang="en-US"/>
          </a:p>
        </p:txBody>
      </p:sp>
    </p:spTree>
    <p:extLst>
      <p:ext uri="{BB962C8B-B14F-4D97-AF65-F5344CB8AC3E}">
        <p14:creationId xmlns:p14="http://schemas.microsoft.com/office/powerpoint/2010/main" val="1666713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smtClean="0"/>
              <a:t>※</a:t>
            </a:r>
            <a:r>
              <a:rPr kumimoji="1" lang="ja-JP" altLang="en-US" dirty="0" smtClean="0"/>
              <a:t>聞いて～</a:t>
            </a:r>
            <a:endParaRPr kumimoji="1" lang="ja-JP" altLang="en-US" dirty="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12</a:t>
            </a:fld>
            <a:endParaRPr kumimoji="1" lang="ja-JP" altLang="en-US"/>
          </a:p>
        </p:txBody>
      </p:sp>
    </p:spTree>
    <p:extLst>
      <p:ext uri="{BB962C8B-B14F-4D97-AF65-F5344CB8AC3E}">
        <p14:creationId xmlns:p14="http://schemas.microsoft.com/office/powerpoint/2010/main" val="16600696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はいっ！</a:t>
            </a:r>
            <a:endParaRPr kumimoji="1" lang="en-US" altLang="ja-JP" dirty="0" smtClean="0"/>
          </a:p>
          <a:p>
            <a:r>
              <a:rPr kumimoji="1" lang="ja-JP" altLang="en-US" dirty="0" smtClean="0"/>
              <a:t>先ず、今回</a:t>
            </a:r>
            <a:r>
              <a:rPr kumimoji="1" lang="ja-JP" altLang="en-US" dirty="0" smtClean="0"/>
              <a:t>のゲームキャンプのテーマを確認させていただきます。</a:t>
            </a:r>
            <a:endParaRPr kumimoji="1" lang="en-US" altLang="ja-JP" dirty="0" smtClean="0"/>
          </a:p>
          <a:p>
            <a:endParaRPr kumimoji="1" lang="en-US" altLang="ja-JP" dirty="0" smtClean="0"/>
          </a:p>
          <a:p>
            <a:r>
              <a:rPr kumimoji="1" lang="ja-JP" altLang="en-US" dirty="0" smtClean="0"/>
              <a:t>今回のテーマは</a:t>
            </a:r>
            <a:r>
              <a:rPr kumimoji="1" lang="ja-JP" altLang="en-US" dirty="0" smtClean="0"/>
              <a:t>、</a:t>
            </a:r>
            <a:endParaRPr kumimoji="1" lang="en-US" altLang="ja-JP" dirty="0" smtClean="0"/>
          </a:p>
          <a:p>
            <a:endParaRPr kumimoji="1" lang="en-US" altLang="ja-JP" dirty="0" smtClean="0"/>
          </a:p>
          <a:p>
            <a:r>
              <a:rPr kumimoji="1" lang="en-US" altLang="ja-JP" dirty="0" smtClean="0"/>
              <a:t>※</a:t>
            </a:r>
            <a:r>
              <a:rPr kumimoji="1" lang="ja-JP" altLang="en-US" dirty="0" smtClean="0"/>
              <a:t>クリック（「きる」表示）</a:t>
            </a:r>
            <a:endParaRPr kumimoji="1" lang="en-US" altLang="ja-JP" dirty="0" smtClean="0"/>
          </a:p>
          <a:p>
            <a:endParaRPr kumimoji="1" lang="en-US" altLang="ja-JP" dirty="0" smtClean="0"/>
          </a:p>
          <a:p>
            <a:r>
              <a:rPr kumimoji="1" lang="ja-JP" altLang="en-US" dirty="0" smtClean="0"/>
              <a:t>きる</a:t>
            </a:r>
            <a:endParaRPr kumimoji="1" lang="en-US" altLang="ja-JP" dirty="0" smtClean="0"/>
          </a:p>
          <a:p>
            <a:endParaRPr kumimoji="1" lang="en-US" altLang="ja-JP" dirty="0" smtClean="0"/>
          </a:p>
          <a:p>
            <a:r>
              <a:rPr kumimoji="1" lang="ja-JP" altLang="en-US" dirty="0" smtClean="0"/>
              <a:t>こちらのテーマで私達はゲーム制作を行っていきました。</a:t>
            </a:r>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2</a:t>
            </a:fld>
            <a:endParaRPr kumimoji="1" lang="ja-JP" altLang="en-US"/>
          </a:p>
        </p:txBody>
      </p:sp>
    </p:spTree>
    <p:extLst>
      <p:ext uri="{BB962C8B-B14F-4D97-AF65-F5344CB8AC3E}">
        <p14:creationId xmlns:p14="http://schemas.microsoft.com/office/powerpoint/2010/main" val="18783697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企画</a:t>
            </a:r>
            <a:r>
              <a:rPr kumimoji="1" lang="ja-JP" altLang="en-US" dirty="0" smtClean="0"/>
              <a:t>意図です。</a:t>
            </a:r>
            <a:endParaRPr kumimoji="1" lang="en-US" altLang="ja-JP" dirty="0" smtClean="0"/>
          </a:p>
          <a:p>
            <a:endParaRPr kumimoji="1" lang="en-US" altLang="ja-JP" dirty="0" smtClean="0"/>
          </a:p>
          <a:p>
            <a:r>
              <a:rPr kumimoji="1" lang="ja-JP" altLang="en-US" dirty="0" smtClean="0"/>
              <a:t>今回のテーマ</a:t>
            </a:r>
            <a:r>
              <a:rPr kumimoji="1" lang="ja-JP" altLang="en-US" dirty="0" smtClean="0"/>
              <a:t>のきるという言葉から私たちは切断するなどの意味の切るという漢字を連想しました。</a:t>
            </a:r>
            <a:endParaRPr kumimoji="1" lang="en-US" altLang="ja-JP" dirty="0" smtClean="0"/>
          </a:p>
          <a:p>
            <a:endParaRPr kumimoji="1" lang="en-US" altLang="ja-JP" dirty="0" smtClean="0"/>
          </a:p>
          <a:p>
            <a:r>
              <a:rPr kumimoji="1" lang="ja-JP" altLang="en-US" dirty="0" smtClean="0"/>
              <a:t>そして、この「切る」と</a:t>
            </a:r>
            <a:r>
              <a:rPr kumimoji="1" lang="ja-JP" altLang="en-US" dirty="0" smtClean="0"/>
              <a:t>いう単語は</a:t>
            </a:r>
            <a:r>
              <a:rPr kumimoji="1" lang="ja-JP" altLang="en-US" dirty="0" smtClean="0"/>
              <a:t>物を切るという意味以外にも</a:t>
            </a:r>
            <a:endParaRPr kumimoji="1" lang="en-US" altLang="ja-JP" dirty="0" smtClean="0"/>
          </a:p>
          <a:p>
            <a:endParaRPr kumimoji="1" lang="en-US" altLang="ja-JP" dirty="0" smtClean="0"/>
          </a:p>
          <a:p>
            <a:r>
              <a:rPr kumimoji="1" lang="ja-JP" altLang="en-US" dirty="0" smtClean="0"/>
              <a:t>「一つの行動をやり切る」や「手持ちのアイテムを使い切る」など</a:t>
            </a:r>
            <a:endParaRPr kumimoji="1" lang="en-US" altLang="ja-JP" dirty="0" smtClean="0"/>
          </a:p>
          <a:p>
            <a:endParaRPr kumimoji="1" lang="en-US" altLang="ja-JP" dirty="0" smtClean="0"/>
          </a:p>
          <a:p>
            <a:r>
              <a:rPr kumimoji="1" lang="ja-JP" altLang="en-US" dirty="0" smtClean="0"/>
              <a:t>複数の意味を持っています。</a:t>
            </a:r>
            <a:endParaRPr kumimoji="1" lang="en-US" altLang="ja-JP" dirty="0" smtClean="0"/>
          </a:p>
          <a:p>
            <a:endParaRPr kumimoji="1" lang="en-US" altLang="ja-JP" dirty="0" smtClean="0"/>
          </a:p>
          <a:p>
            <a:r>
              <a:rPr kumimoji="1" lang="ja-JP" altLang="en-US" dirty="0" smtClean="0"/>
              <a:t>そこから私たちは今回のゲームでこの切ると</a:t>
            </a:r>
            <a:r>
              <a:rPr kumimoji="1" lang="ja-JP" altLang="en-US" dirty="0" smtClean="0"/>
              <a:t>いう言葉のように</a:t>
            </a:r>
            <a:endParaRPr kumimoji="1" lang="en-US" altLang="ja-JP" dirty="0" smtClean="0"/>
          </a:p>
          <a:p>
            <a:endParaRPr kumimoji="1" lang="en-US" altLang="ja-JP" dirty="0" smtClean="0"/>
          </a:p>
          <a:p>
            <a:r>
              <a:rPr kumimoji="1" lang="ja-JP" altLang="en-US" dirty="0" smtClean="0"/>
              <a:t>一つの動作で複数の反応を得られるようなゲームを作り</a:t>
            </a:r>
            <a:r>
              <a:rPr kumimoji="1" lang="ja-JP" altLang="en-US" dirty="0" smtClean="0"/>
              <a:t>たいと考えました。</a:t>
            </a:r>
            <a:endParaRPr kumimoji="1" lang="en-US" altLang="ja-JP" dirty="0" smtClean="0"/>
          </a:p>
          <a:p>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3</a:t>
            </a:fld>
            <a:endParaRPr kumimoji="1" lang="ja-JP" altLang="en-US"/>
          </a:p>
        </p:txBody>
      </p:sp>
    </p:spTree>
    <p:extLst>
      <p:ext uri="{BB962C8B-B14F-4D97-AF65-F5344CB8AC3E}">
        <p14:creationId xmlns:p14="http://schemas.microsoft.com/office/powerpoint/2010/main" val="28368002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今回のゲーム制作のコンセプトは</a:t>
            </a:r>
            <a:endParaRPr kumimoji="1" lang="en-US" altLang="ja-JP" dirty="0" smtClean="0"/>
          </a:p>
          <a:p>
            <a:endParaRPr kumimoji="1" lang="en-US" altLang="ja-JP" dirty="0" smtClean="0"/>
          </a:p>
          <a:p>
            <a:r>
              <a:rPr kumimoji="1" lang="en-US" altLang="ja-JP" dirty="0" smtClean="0"/>
              <a:t>※</a:t>
            </a:r>
            <a:r>
              <a:rPr kumimoji="1" lang="ja-JP" altLang="en-US" dirty="0" smtClean="0"/>
              <a:t>クリック（コンセプト表示）</a:t>
            </a:r>
            <a:endParaRPr kumimoji="1" lang="en-US" altLang="ja-JP" dirty="0" smtClean="0"/>
          </a:p>
          <a:p>
            <a:endParaRPr kumimoji="1" lang="en-US" altLang="ja-JP" dirty="0" smtClean="0"/>
          </a:p>
          <a:p>
            <a:r>
              <a:rPr kumimoji="1" lang="ja-JP" altLang="en-US" dirty="0" smtClean="0"/>
              <a:t>切るという一つの動作で様々な障害物を切った時の反応をプレイヤーに楽しんでもらうことです！</a:t>
            </a:r>
            <a:endParaRPr kumimoji="1" lang="en-US" altLang="ja-JP" dirty="0" smtClean="0"/>
          </a:p>
          <a:p>
            <a:endParaRPr kumimoji="1" lang="en-US" altLang="ja-JP" dirty="0" smtClean="0"/>
          </a:p>
          <a:p>
            <a:r>
              <a:rPr kumimoji="1" lang="en-US" altLang="ja-JP" dirty="0" smtClean="0"/>
              <a:t>※</a:t>
            </a:r>
            <a:r>
              <a:rPr kumimoji="1" lang="ja-JP" altLang="en-US" dirty="0" smtClean="0"/>
              <a:t>（ターゲット層表示）</a:t>
            </a:r>
            <a:endParaRPr kumimoji="1" lang="en-US" altLang="ja-JP" dirty="0" smtClean="0"/>
          </a:p>
          <a:p>
            <a:r>
              <a:rPr kumimoji="1" lang="ja-JP" altLang="en-US" dirty="0" smtClean="0"/>
              <a:t>ターゲット層は</a:t>
            </a:r>
            <a:endParaRPr kumimoji="1" lang="en-US" altLang="ja-JP" dirty="0" smtClean="0"/>
          </a:p>
          <a:p>
            <a:endParaRPr kumimoji="1" lang="en-US" altLang="ja-JP" dirty="0" smtClean="0"/>
          </a:p>
          <a:p>
            <a:r>
              <a:rPr kumimoji="1" lang="en-US" altLang="ja-JP" dirty="0" smtClean="0"/>
              <a:t>10</a:t>
            </a:r>
            <a:r>
              <a:rPr kumimoji="1" lang="ja-JP" altLang="en-US" dirty="0" smtClean="0"/>
              <a:t>代前半からはたち頃までのアクションが好きな男性です。</a:t>
            </a:r>
            <a:endParaRPr kumimoji="1" lang="ja-JP" altLang="en-US" dirty="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4</a:t>
            </a:fld>
            <a:endParaRPr kumimoji="1" lang="ja-JP" altLang="en-US"/>
          </a:p>
        </p:txBody>
      </p:sp>
    </p:spTree>
    <p:extLst>
      <p:ext uri="{BB962C8B-B14F-4D97-AF65-F5344CB8AC3E}">
        <p14:creationId xmlns:p14="http://schemas.microsoft.com/office/powerpoint/2010/main" val="3184444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開発環境はこちらを使いました。</a:t>
            </a:r>
            <a:endParaRPr kumimoji="1" lang="ja-JP" altLang="en-US" dirty="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5</a:t>
            </a:fld>
            <a:endParaRPr kumimoji="1" lang="ja-JP" altLang="en-US"/>
          </a:p>
        </p:txBody>
      </p:sp>
    </p:spTree>
    <p:extLst>
      <p:ext uri="{BB962C8B-B14F-4D97-AF65-F5344CB8AC3E}">
        <p14:creationId xmlns:p14="http://schemas.microsoft.com/office/powerpoint/2010/main" val="3082311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ゲームの概要に移らせていただきます。</a:t>
            </a:r>
            <a:endParaRPr kumimoji="1" lang="en-US" altLang="ja-JP" dirty="0" smtClean="0"/>
          </a:p>
          <a:p>
            <a:endParaRPr kumimoji="1" lang="en-US" altLang="ja-JP" dirty="0" smtClean="0"/>
          </a:p>
          <a:p>
            <a:r>
              <a:rPr kumimoji="1" lang="en-US" altLang="ja-JP" dirty="0" smtClean="0"/>
              <a:t>※</a:t>
            </a:r>
            <a:r>
              <a:rPr kumimoji="1" lang="ja-JP" altLang="en-US" dirty="0" smtClean="0"/>
              <a:t>クリック（概要を表示）</a:t>
            </a:r>
            <a:endParaRPr kumimoji="1" lang="en-US" altLang="ja-JP" dirty="0" smtClean="0"/>
          </a:p>
          <a:p>
            <a:endParaRPr kumimoji="1" lang="en-US" altLang="ja-JP" dirty="0" smtClean="0"/>
          </a:p>
          <a:p>
            <a:r>
              <a:rPr kumimoji="1" lang="ja-JP" altLang="en-US" dirty="0" smtClean="0"/>
              <a:t>今回のゲームは（画面の中の文章を読む）</a:t>
            </a: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t>
            </a:r>
            <a:r>
              <a:rPr kumimoji="1" lang="ja-JP" altLang="en-US" dirty="0" smtClean="0"/>
              <a:t>クリック（操作の文章を表示）</a:t>
            </a:r>
            <a:endParaRPr kumimoji="1" lang="en-US" altLang="ja-JP" dirty="0" smtClean="0"/>
          </a:p>
          <a:p>
            <a:endParaRPr kumimoji="1" lang="en-US" altLang="ja-JP" dirty="0" smtClean="0"/>
          </a:p>
          <a:p>
            <a:r>
              <a:rPr kumimoji="1" lang="ja-JP" altLang="en-US" dirty="0" smtClean="0"/>
              <a:t>続いてゲームの操作については</a:t>
            </a:r>
            <a:endParaRPr kumimoji="1" lang="en-US" altLang="ja-JP" dirty="0" smtClean="0"/>
          </a:p>
          <a:p>
            <a:r>
              <a:rPr kumimoji="1" lang="ja-JP" altLang="en-US" dirty="0" smtClean="0"/>
              <a:t>（画面の中の文章を読む）</a:t>
            </a:r>
            <a:endParaRPr kumimoji="1" lang="en-US" altLang="ja-JP" dirty="0" smtClean="0"/>
          </a:p>
          <a:p>
            <a:endParaRPr kumimoji="1" lang="en-US" altLang="ja-JP" dirty="0" smtClean="0"/>
          </a:p>
          <a:p>
            <a:r>
              <a:rPr kumimoji="1" lang="ja-JP" altLang="en-US" dirty="0" smtClean="0"/>
              <a:t>（読んだら次）</a:t>
            </a:r>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6</a:t>
            </a:fld>
            <a:endParaRPr kumimoji="1" lang="ja-JP" altLang="en-US"/>
          </a:p>
        </p:txBody>
      </p:sp>
    </p:spTree>
    <p:extLst>
      <p:ext uri="{BB962C8B-B14F-4D97-AF65-F5344CB8AC3E}">
        <p14:creationId xmlns:p14="http://schemas.microsoft.com/office/powerpoint/2010/main" val="1625251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ゲーム画面のイメージを説明させていただきます。</a:t>
            </a:r>
            <a:endParaRPr kumimoji="1" lang="en-US" altLang="ja-JP" dirty="0" smtClean="0"/>
          </a:p>
          <a:p>
            <a:endParaRPr kumimoji="1" lang="en-US" altLang="ja-JP" dirty="0" smtClean="0"/>
          </a:p>
          <a:p>
            <a:r>
              <a:rPr kumimoji="1" lang="en-US" altLang="ja-JP" dirty="0" smtClean="0"/>
              <a:t>※</a:t>
            </a:r>
            <a:r>
              <a:rPr kumimoji="1" lang="ja-JP" altLang="en-US" dirty="0" smtClean="0"/>
              <a:t>クリック（プレイヤーと背景の表示）</a:t>
            </a:r>
            <a:endParaRPr kumimoji="1" lang="en-US" altLang="ja-JP" dirty="0" smtClean="0"/>
          </a:p>
          <a:p>
            <a:endParaRPr kumimoji="1" lang="en-US" altLang="ja-JP" dirty="0" smtClean="0"/>
          </a:p>
          <a:p>
            <a:r>
              <a:rPr kumimoji="1" lang="ja-JP" altLang="en-US" dirty="0" smtClean="0"/>
              <a:t>先ず、最初に</a:t>
            </a:r>
            <a:endParaRPr kumimoji="1" lang="en-US" altLang="ja-JP" dirty="0" smtClean="0"/>
          </a:p>
          <a:p>
            <a:r>
              <a:rPr kumimoji="1" lang="en-US" altLang="ja-JP" dirty="0" smtClean="0"/>
              <a:t>※</a:t>
            </a:r>
            <a:r>
              <a:rPr kumimoji="1" lang="ja-JP" altLang="en-US" dirty="0" smtClean="0"/>
              <a:t>クリック（赤枠で囲むまで待って）</a:t>
            </a:r>
            <a:endParaRPr kumimoji="1" lang="en-US" altLang="ja-JP" dirty="0" smtClean="0"/>
          </a:p>
          <a:p>
            <a:r>
              <a:rPr kumimoji="1" lang="ja-JP" altLang="en-US" dirty="0" smtClean="0"/>
              <a:t>　これがプレイヤーです。画面の中央に常に表示されてます。</a:t>
            </a:r>
            <a:endParaRPr kumimoji="1" lang="en-US" altLang="ja-JP" dirty="0" smtClean="0"/>
          </a:p>
          <a:p>
            <a:endParaRPr kumimoji="1" lang="en-US" altLang="ja-JP" dirty="0" smtClean="0"/>
          </a:p>
          <a:p>
            <a:r>
              <a:rPr kumimoji="1" lang="en-US" altLang="ja-JP" dirty="0" smtClean="0"/>
              <a:t>※</a:t>
            </a:r>
            <a:r>
              <a:rPr kumimoji="1" lang="ja-JP" altLang="en-US" dirty="0" smtClean="0"/>
              <a:t>クリック（障害物おちてくる）</a:t>
            </a: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smtClean="0"/>
              <a:t>次に障害物ですね。こいつがプレイヤーに向かって今みたいに落ちてくるような動きをしてきますので～</a:t>
            </a:r>
            <a:endParaRPr kumimoji="1" lang="en-US" altLang="ja-JP"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smtClean="0"/>
              <a:t>※</a:t>
            </a:r>
            <a:r>
              <a:rPr kumimoji="1" lang="ja-JP" altLang="en-US" dirty="0" smtClean="0"/>
              <a:t>クリック（障害物を割るエフェクトを表示）</a:t>
            </a:r>
            <a:endParaRPr kumimoji="1" lang="en-US" altLang="ja-JP" dirty="0" smtClean="0"/>
          </a:p>
          <a:p>
            <a:r>
              <a:rPr kumimoji="1" lang="ja-JP" altLang="en-US" dirty="0" smtClean="0"/>
              <a:t>こんな感じで切っちゃって下さい。</a:t>
            </a:r>
            <a:endParaRPr kumimoji="1" lang="en-US" altLang="ja-JP" dirty="0" smtClean="0"/>
          </a:p>
          <a:p>
            <a:endParaRPr kumimoji="1" lang="en-US" altLang="ja-JP" dirty="0" smtClean="0"/>
          </a:p>
          <a:p>
            <a:r>
              <a:rPr kumimoji="1" lang="en-US" altLang="ja-JP" dirty="0" smtClean="0"/>
              <a:t>※</a:t>
            </a:r>
            <a:r>
              <a:rPr kumimoji="1" lang="ja-JP" altLang="en-US" dirty="0" smtClean="0"/>
              <a:t>クリック（エネミー表示させて）</a:t>
            </a:r>
            <a:endParaRPr kumimoji="1" lang="en-US" altLang="ja-JP" dirty="0" smtClean="0"/>
          </a:p>
          <a:p>
            <a:r>
              <a:rPr kumimoji="1" lang="ja-JP" altLang="en-US" dirty="0" smtClean="0"/>
              <a:t>最後に、敵軍：プレイヤーが壁に一度ぶつかってしまうと、画面内に現れます。</a:t>
            </a:r>
            <a:endParaRPr kumimoji="1" lang="en-US" altLang="ja-JP" dirty="0" smtClean="0"/>
          </a:p>
          <a:p>
            <a:r>
              <a:rPr kumimoji="1" lang="ja-JP" altLang="en-US" dirty="0" smtClean="0"/>
              <a:t>そして、敵が画面に表示されている状態で再度壁にぶつかると</a:t>
            </a:r>
            <a:r>
              <a:rPr kumimoji="1" lang="en-US" altLang="ja-JP" dirty="0" smtClean="0"/>
              <a:t>…</a:t>
            </a:r>
          </a:p>
          <a:p>
            <a:endParaRPr kumimoji="1" lang="en-US" altLang="ja-JP" dirty="0" smtClean="0"/>
          </a:p>
          <a:p>
            <a:r>
              <a:rPr kumimoji="1" lang="en-US" altLang="ja-JP" dirty="0" smtClean="0"/>
              <a:t>※</a:t>
            </a:r>
            <a:r>
              <a:rPr kumimoji="1" lang="ja-JP" altLang="en-US" dirty="0" smtClean="0"/>
              <a:t>クリック（エネミー動かして）</a:t>
            </a:r>
            <a:endParaRPr kumimoji="1" lang="en-US" altLang="ja-JP" dirty="0" smtClean="0"/>
          </a:p>
          <a:p>
            <a:endParaRPr kumimoji="1" lang="en-US" altLang="ja-JP" dirty="0" smtClean="0"/>
          </a:p>
          <a:p>
            <a:r>
              <a:rPr kumimoji="1" lang="ja-JP" altLang="en-US" dirty="0" smtClean="0"/>
              <a:t>プレイヤーが飲み込まれてゲーム</a:t>
            </a:r>
            <a:r>
              <a:rPr kumimoji="1" lang="en-US" altLang="ja-JP" dirty="0" smtClean="0"/>
              <a:t>―</a:t>
            </a:r>
            <a:r>
              <a:rPr kumimoji="1" lang="ja-JP" altLang="en-US" dirty="0" smtClean="0"/>
              <a:t>オーバーになります。</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7</a:t>
            </a:fld>
            <a:endParaRPr kumimoji="1" lang="ja-JP" altLang="en-US"/>
          </a:p>
        </p:txBody>
      </p:sp>
    </p:spTree>
    <p:extLst>
      <p:ext uri="{BB962C8B-B14F-4D97-AF65-F5344CB8AC3E}">
        <p14:creationId xmlns:p14="http://schemas.microsoft.com/office/powerpoint/2010/main" val="227210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今回のゲームの盛り上がる</a:t>
            </a:r>
            <a:r>
              <a:rPr kumimoji="1" lang="ja-JP" altLang="en-US" dirty="0" smtClean="0"/>
              <a:t>場面は</a:t>
            </a:r>
            <a:endParaRPr kumimoji="1" lang="en-US" altLang="ja-JP" dirty="0" smtClean="0"/>
          </a:p>
          <a:p>
            <a:endParaRPr kumimoji="1" lang="en-US" altLang="ja-JP" dirty="0" smtClean="0"/>
          </a:p>
          <a:p>
            <a:r>
              <a:rPr kumimoji="1" lang="en-US" altLang="ja-JP" dirty="0" smtClean="0"/>
              <a:t>※2</a:t>
            </a:r>
            <a:r>
              <a:rPr kumimoji="1" lang="ja-JP" altLang="en-US" dirty="0" smtClean="0"/>
              <a:t>個をしゃべって</a:t>
            </a:r>
            <a:endParaRPr kumimoji="1" lang="en-US" altLang="ja-JP" dirty="0" smtClean="0"/>
          </a:p>
          <a:p>
            <a:endParaRPr kumimoji="1" lang="en-US" altLang="ja-JP" dirty="0" smtClean="0"/>
          </a:p>
          <a:p>
            <a:r>
              <a:rPr kumimoji="1" lang="ja-JP" altLang="en-US" dirty="0" smtClean="0"/>
              <a:t>です</a:t>
            </a:r>
            <a:r>
              <a:rPr kumimoji="1" lang="ja-JP" altLang="en-US" dirty="0" smtClean="0"/>
              <a:t>！（言い切れ！！で次！）</a:t>
            </a:r>
            <a:endParaRPr kumimoji="1" lang="ja-JP" altLang="en-US" dirty="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8</a:t>
            </a:fld>
            <a:endParaRPr kumimoji="1" lang="ja-JP" altLang="en-US"/>
          </a:p>
        </p:txBody>
      </p:sp>
    </p:spTree>
    <p:extLst>
      <p:ext uri="{BB962C8B-B14F-4D97-AF65-F5344CB8AC3E}">
        <p14:creationId xmlns:p14="http://schemas.microsoft.com/office/powerpoint/2010/main" val="91692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こだわった点は</a:t>
            </a:r>
            <a:endParaRPr kumimoji="1" lang="en-US" altLang="ja-JP" dirty="0" smtClean="0"/>
          </a:p>
          <a:p>
            <a:endParaRPr kumimoji="1" lang="en-US" altLang="ja-JP" dirty="0" smtClean="0"/>
          </a:p>
          <a:p>
            <a:r>
              <a:rPr kumimoji="1" lang="en-US" altLang="ja-JP" dirty="0" smtClean="0"/>
              <a:t>※</a:t>
            </a:r>
            <a:r>
              <a:rPr kumimoji="1" lang="ja-JP" altLang="en-US" dirty="0" smtClean="0"/>
              <a:t>画面の</a:t>
            </a:r>
            <a:r>
              <a:rPr kumimoji="1" lang="en-US" altLang="ja-JP" dirty="0" smtClean="0"/>
              <a:t>3</a:t>
            </a:r>
            <a:r>
              <a:rPr kumimoji="1" lang="ja-JP" altLang="en-US" dirty="0" err="1" smtClean="0"/>
              <a:t>つを</a:t>
            </a:r>
            <a:r>
              <a:rPr kumimoji="1" lang="ja-JP" altLang="en-US" dirty="0" smtClean="0"/>
              <a:t>しゃべる</a:t>
            </a:r>
            <a:endParaRPr kumimoji="1" lang="en-US" altLang="ja-JP" dirty="0" smtClean="0"/>
          </a:p>
          <a:p>
            <a:endParaRPr kumimoji="1" lang="en-US" altLang="ja-JP" dirty="0" smtClean="0"/>
          </a:p>
          <a:p>
            <a:r>
              <a:rPr kumimoji="1" lang="ja-JP" altLang="en-US" dirty="0" smtClean="0"/>
              <a:t>（ここも言い切る！そしてつぎぃ！！）</a:t>
            </a:r>
            <a:endParaRPr kumimoji="1" lang="en-US" altLang="ja-JP" dirty="0" smtClean="0"/>
          </a:p>
          <a:p>
            <a:endParaRPr kumimoji="1" lang="en-US" altLang="ja-JP" dirty="0" smtClean="0"/>
          </a:p>
          <a:p>
            <a:endParaRPr kumimoji="1" lang="en-US" altLang="ja-JP" dirty="0" smtClean="0"/>
          </a:p>
          <a:p>
            <a:endParaRPr kumimoji="1"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E688441C-F395-40D9-A96F-893E81C16D77}" type="slidenum">
              <a:rPr kumimoji="1" lang="ja-JP" altLang="en-US" smtClean="0"/>
              <a:t>9</a:t>
            </a:fld>
            <a:endParaRPr kumimoji="1" lang="ja-JP" altLang="en-US"/>
          </a:p>
        </p:txBody>
      </p:sp>
    </p:spTree>
    <p:extLst>
      <p:ext uri="{BB962C8B-B14F-4D97-AF65-F5344CB8AC3E}">
        <p14:creationId xmlns:p14="http://schemas.microsoft.com/office/powerpoint/2010/main" val="23793561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4698EB77-F68D-4E3E-BAA2-90D29ECCB75B}" type="datetimeFigureOut">
              <a:rPr kumimoji="1" lang="ja-JP" altLang="en-US" smtClean="0"/>
              <a:t>2019/10/10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3609531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698EB77-F68D-4E3E-BAA2-90D29ECCB75B}" type="datetimeFigureOut">
              <a:rPr kumimoji="1" lang="ja-JP" altLang="en-US" smtClean="0"/>
              <a:t>2019/10/10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407841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698EB77-F68D-4E3E-BAA2-90D29ECCB75B}" type="datetimeFigureOut">
              <a:rPr kumimoji="1" lang="ja-JP" altLang="en-US" smtClean="0"/>
              <a:t>2019/10/10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1129853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4698EB77-F68D-4E3E-BAA2-90D29ECCB75B}" type="datetimeFigureOut">
              <a:rPr kumimoji="1" lang="ja-JP" altLang="en-US" smtClean="0"/>
              <a:t>2019/10/10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19971681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4698EB77-F68D-4E3E-BAA2-90D29ECCB75B}" type="datetimeFigureOut">
              <a:rPr kumimoji="1" lang="ja-JP" altLang="en-US" smtClean="0"/>
              <a:t>2019/10/10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21308237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4698EB77-F68D-4E3E-BAA2-90D29ECCB75B}" type="datetimeFigureOut">
              <a:rPr kumimoji="1" lang="ja-JP" altLang="en-US" smtClean="0"/>
              <a:t>2019/10/10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2965929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4698EB77-F68D-4E3E-BAA2-90D29ECCB75B}" type="datetimeFigureOut">
              <a:rPr kumimoji="1" lang="ja-JP" altLang="en-US" smtClean="0"/>
              <a:t>2019/10/10</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10178267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4698EB77-F68D-4E3E-BAA2-90D29ECCB75B}" type="datetimeFigureOut">
              <a:rPr kumimoji="1" lang="ja-JP" altLang="en-US" smtClean="0"/>
              <a:t>2019/10/10</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18160981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4698EB77-F68D-4E3E-BAA2-90D29ECCB75B}" type="datetimeFigureOut">
              <a:rPr kumimoji="1" lang="ja-JP" altLang="en-US" smtClean="0"/>
              <a:t>2019/10/10</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9053590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4698EB77-F68D-4E3E-BAA2-90D29ECCB75B}" type="datetimeFigureOut">
              <a:rPr kumimoji="1" lang="ja-JP" altLang="en-US" smtClean="0"/>
              <a:t>2019/10/10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173678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4698EB77-F68D-4E3E-BAA2-90D29ECCB75B}" type="datetimeFigureOut">
              <a:rPr kumimoji="1" lang="ja-JP" altLang="en-US" smtClean="0"/>
              <a:t>2019/10/10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3722830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98EB77-F68D-4E3E-BAA2-90D29ECCB75B}" type="datetimeFigureOut">
              <a:rPr kumimoji="1" lang="ja-JP" altLang="en-US" smtClean="0"/>
              <a:t>2019/10/10</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1866C2-9692-4031-B25F-B89C0F987353}" type="slidenum">
              <a:rPr kumimoji="1" lang="ja-JP" altLang="en-US" smtClean="0"/>
              <a:t>‹#›</a:t>
            </a:fld>
            <a:endParaRPr kumimoji="1" lang="ja-JP" altLang="en-US"/>
          </a:p>
        </p:txBody>
      </p:sp>
    </p:spTree>
    <p:extLst>
      <p:ext uri="{BB962C8B-B14F-4D97-AF65-F5344CB8AC3E}">
        <p14:creationId xmlns:p14="http://schemas.microsoft.com/office/powerpoint/2010/main" val="36497140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audio" Target="../media/audio1.wav"/><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テキスト ボックス 2"/>
          <p:cNvSpPr txBox="1"/>
          <p:nvPr/>
        </p:nvSpPr>
        <p:spPr>
          <a:xfrm>
            <a:off x="4501653" y="5184476"/>
            <a:ext cx="3568606" cy="1015663"/>
          </a:xfrm>
          <a:prstGeom prst="rect">
            <a:avLst/>
          </a:prstGeom>
          <a:noFill/>
        </p:spPr>
        <p:txBody>
          <a:bodyPr wrap="none" rtlCol="0">
            <a:spAutoFit/>
          </a:bodyPr>
          <a:lstStyle/>
          <a:p>
            <a:r>
              <a:rPr kumimoji="1" lang="en-US" altLang="ja-JP" sz="2800" dirty="0" smtClean="0"/>
              <a:t>	</a:t>
            </a:r>
            <a:r>
              <a:rPr kumimoji="1" lang="ja-JP" altLang="en-US" sz="2800" dirty="0" smtClean="0"/>
              <a:t>チーム名</a:t>
            </a:r>
            <a:endParaRPr kumimoji="1" lang="en-US" altLang="ja-JP" sz="2800" dirty="0" smtClean="0"/>
          </a:p>
          <a:p>
            <a:r>
              <a:rPr kumimoji="1" lang="ja-JP" altLang="en-US" sz="3200" dirty="0" smtClean="0"/>
              <a:t>プロジェクトブドウ</a:t>
            </a:r>
            <a:r>
              <a:rPr kumimoji="1" lang="ja-JP" altLang="en-US" sz="2800" dirty="0" smtClean="0"/>
              <a:t>糖</a:t>
            </a:r>
            <a:endParaRPr kumimoji="1" lang="ja-JP" altLang="en-US" sz="2800" dirty="0"/>
          </a:p>
        </p:txBody>
      </p:sp>
    </p:spTree>
    <p:extLst>
      <p:ext uri="{BB962C8B-B14F-4D97-AF65-F5344CB8AC3E}">
        <p14:creationId xmlns:p14="http://schemas.microsoft.com/office/powerpoint/2010/main" val="650763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par>
                          <p:cTn id="8" fill="hold">
                            <p:stCondLst>
                              <p:cond delay="2000"/>
                            </p:stCondLst>
                            <p:childTnLst>
                              <p:par>
                                <p:cTn id="9" presetID="21" presetClass="entr" presetSubtype="1"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heel(1)">
                                      <p:cBhvr>
                                        <p:cTn id="11"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190500"/>
            <a:ext cx="10515600" cy="1325563"/>
          </a:xfrm>
        </p:spPr>
        <p:txBody>
          <a:bodyPr/>
          <a:lstStyle/>
          <a:p>
            <a:pPr algn="ctr"/>
            <a:r>
              <a:rPr kumimoji="1" lang="ja-JP" altLang="en-US" dirty="0" smtClean="0"/>
              <a:t>デモ動画</a:t>
            </a:r>
            <a:endParaRPr kumimoji="1" lang="ja-JP" altLang="en-US" dirty="0"/>
          </a:p>
        </p:txBody>
      </p:sp>
      <p:pic>
        <p:nvPicPr>
          <p:cNvPr id="4" name="DxLib 2019-10-10 23-40-15">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838200" y="812800"/>
            <a:ext cx="10515600" cy="5588000"/>
          </a:xfrm>
        </p:spPr>
      </p:pic>
    </p:spTree>
    <p:extLst>
      <p:ext uri="{BB962C8B-B14F-4D97-AF65-F5344CB8AC3E}">
        <p14:creationId xmlns:p14="http://schemas.microsoft.com/office/powerpoint/2010/main" val="29948730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39167" y="427111"/>
            <a:ext cx="10515600" cy="1325563"/>
          </a:xfrm>
        </p:spPr>
        <p:txBody>
          <a:bodyPr>
            <a:normAutofit/>
          </a:bodyPr>
          <a:lstStyle/>
          <a:p>
            <a:pPr algn="ctr"/>
            <a:r>
              <a:rPr kumimoji="1" lang="ja-JP" altLang="en-US" dirty="0" smtClean="0"/>
              <a:t>感想・反省</a:t>
            </a:r>
            <a:endParaRPr kumimoji="1" lang="ja-JP" altLang="en-US" dirty="0"/>
          </a:p>
        </p:txBody>
      </p:sp>
      <p:sp>
        <p:nvSpPr>
          <p:cNvPr id="3" name="テキスト ボックス 2"/>
          <p:cNvSpPr txBox="1"/>
          <p:nvPr/>
        </p:nvSpPr>
        <p:spPr>
          <a:xfrm>
            <a:off x="639167" y="1983009"/>
            <a:ext cx="11552833" cy="1077218"/>
          </a:xfrm>
          <a:prstGeom prst="rect">
            <a:avLst/>
          </a:prstGeom>
          <a:noFill/>
        </p:spPr>
        <p:txBody>
          <a:bodyPr wrap="square" rtlCol="0">
            <a:spAutoFit/>
          </a:bodyPr>
          <a:lstStyle/>
          <a:p>
            <a:r>
              <a:rPr kumimoji="1" lang="ja-JP" altLang="en-US" sz="3200" dirty="0" smtClean="0"/>
              <a:t>・上級生と一緒にチーム制作をする事で、経験が足りない</a:t>
            </a:r>
            <a:r>
              <a:rPr kumimoji="1" lang="ja-JP" altLang="en-US" sz="3200" dirty="0" smtClean="0"/>
              <a:t>技術面の</a:t>
            </a:r>
            <a:endParaRPr kumimoji="1" lang="en-US" altLang="ja-JP" sz="3200" dirty="0" smtClean="0"/>
          </a:p>
          <a:p>
            <a:r>
              <a:rPr kumimoji="1" lang="ja-JP" altLang="en-US" sz="3200" dirty="0" smtClean="0"/>
              <a:t>レベルを上げることが出来た</a:t>
            </a:r>
            <a:r>
              <a:rPr kumimoji="1" lang="ja-JP" altLang="en-US" sz="3200" dirty="0" smtClean="0"/>
              <a:t>。</a:t>
            </a:r>
            <a:endParaRPr kumimoji="1" lang="en-US" altLang="ja-JP" sz="3200" dirty="0" smtClean="0"/>
          </a:p>
        </p:txBody>
      </p:sp>
      <p:sp>
        <p:nvSpPr>
          <p:cNvPr id="4" name="テキスト ボックス 3"/>
          <p:cNvSpPr txBox="1"/>
          <p:nvPr/>
        </p:nvSpPr>
        <p:spPr>
          <a:xfrm>
            <a:off x="639167" y="3799003"/>
            <a:ext cx="10020693" cy="2062103"/>
          </a:xfrm>
          <a:prstGeom prst="rect">
            <a:avLst/>
          </a:prstGeom>
          <a:noFill/>
        </p:spPr>
        <p:txBody>
          <a:bodyPr wrap="square" rtlCol="0">
            <a:spAutoFit/>
          </a:bodyPr>
          <a:lstStyle/>
          <a:p>
            <a:r>
              <a:rPr lang="ja-JP" altLang="en-US" sz="3200" dirty="0"/>
              <a:t>・ゲームとして求めていた面白さを十分に</a:t>
            </a:r>
            <a:r>
              <a:rPr lang="ja-JP" altLang="en-US" sz="3200" dirty="0" smtClean="0"/>
              <a:t>表現す</a:t>
            </a:r>
            <a:r>
              <a:rPr lang="ja-JP" altLang="en-US" sz="3200" dirty="0"/>
              <a:t>ることが</a:t>
            </a:r>
            <a:endParaRPr lang="en-US" altLang="ja-JP" sz="3200" dirty="0"/>
          </a:p>
          <a:p>
            <a:r>
              <a:rPr lang="ja-JP" altLang="en-US" sz="3200" dirty="0"/>
              <a:t>できなかった</a:t>
            </a:r>
            <a:r>
              <a:rPr lang="ja-JP" altLang="en-US" sz="3200" dirty="0" smtClean="0"/>
              <a:t>。ゲーム制作の経験値がまだまだ足りていない</a:t>
            </a:r>
            <a:r>
              <a:rPr lang="ja-JP" altLang="en-US" sz="3200" dirty="0"/>
              <a:t>事</a:t>
            </a:r>
            <a:r>
              <a:rPr lang="ja-JP" altLang="en-US" sz="3200" dirty="0" smtClean="0"/>
              <a:t>を</a:t>
            </a:r>
            <a:r>
              <a:rPr lang="ja-JP" altLang="en-US" sz="3200" dirty="0" smtClean="0"/>
              <a:t>痛感しました。</a:t>
            </a:r>
            <a:endParaRPr lang="en-US" altLang="ja-JP" sz="3200" dirty="0" smtClean="0"/>
          </a:p>
          <a:p>
            <a:endParaRPr lang="en-US" altLang="ja-JP" sz="3200" dirty="0"/>
          </a:p>
        </p:txBody>
      </p:sp>
    </p:spTree>
    <p:extLst>
      <p:ext uri="{BB962C8B-B14F-4D97-AF65-F5344CB8AC3E}">
        <p14:creationId xmlns:p14="http://schemas.microsoft.com/office/powerpoint/2010/main" val="2601139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8)">
                                      <p:cBhvr>
                                        <p:cTn id="7" dur="1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8"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heel(8)">
                                      <p:cBhvr>
                                        <p:cTn id="12"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381935"/>
            <a:ext cx="10515600" cy="1939236"/>
          </a:xfrm>
        </p:spPr>
        <p:txBody>
          <a:bodyPr>
            <a:normAutofit/>
          </a:bodyPr>
          <a:lstStyle/>
          <a:p>
            <a:pPr algn="ctr"/>
            <a:r>
              <a:rPr kumimoji="1" lang="ja-JP" altLang="en-US" sz="4400" dirty="0" smtClean="0"/>
              <a:t>質疑・応答</a:t>
            </a:r>
            <a:endParaRPr kumimoji="1" lang="ja-JP" altLang="en-US" sz="4400" dirty="0"/>
          </a:p>
        </p:txBody>
      </p:sp>
    </p:spTree>
    <p:extLst>
      <p:ext uri="{BB962C8B-B14F-4D97-AF65-F5344CB8AC3E}">
        <p14:creationId xmlns:p14="http://schemas.microsoft.com/office/powerpoint/2010/main" val="13357568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199" y="339245"/>
            <a:ext cx="10515600" cy="1325563"/>
          </a:xfrm>
        </p:spPr>
        <p:txBody>
          <a:bodyPr/>
          <a:lstStyle/>
          <a:p>
            <a:pPr algn="ctr"/>
            <a:r>
              <a:rPr kumimoji="1" lang="ja-JP" altLang="en-US" dirty="0" smtClean="0"/>
              <a:t>テーマ</a:t>
            </a:r>
            <a:endParaRPr kumimoji="1" lang="ja-JP" altLang="en-US" dirty="0"/>
          </a:p>
        </p:txBody>
      </p:sp>
      <p:sp>
        <p:nvSpPr>
          <p:cNvPr id="5" name="テキスト ボックス 4"/>
          <p:cNvSpPr txBox="1"/>
          <p:nvPr/>
        </p:nvSpPr>
        <p:spPr>
          <a:xfrm>
            <a:off x="4331897" y="2427047"/>
            <a:ext cx="3528203" cy="1323439"/>
          </a:xfrm>
          <a:prstGeom prst="rect">
            <a:avLst/>
          </a:prstGeom>
          <a:noFill/>
        </p:spPr>
        <p:txBody>
          <a:bodyPr wrap="square" rtlCol="0">
            <a:spAutoFit/>
          </a:bodyPr>
          <a:lstStyle/>
          <a:p>
            <a:r>
              <a:rPr kumimoji="1" lang="ja-JP" altLang="en-US" sz="8000" dirty="0" smtClean="0"/>
              <a:t>「きる」</a:t>
            </a:r>
            <a:endParaRPr kumimoji="1" lang="ja-JP" altLang="en-US" sz="8000" dirty="0"/>
          </a:p>
        </p:txBody>
      </p:sp>
    </p:spTree>
    <p:extLst>
      <p:ext uri="{BB962C8B-B14F-4D97-AF65-F5344CB8AC3E}">
        <p14:creationId xmlns:p14="http://schemas.microsoft.com/office/powerpoint/2010/main" val="715640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678611" y="327418"/>
            <a:ext cx="10515600" cy="1325563"/>
          </a:xfrm>
        </p:spPr>
        <p:txBody>
          <a:bodyPr/>
          <a:lstStyle/>
          <a:p>
            <a:pPr algn="ctr"/>
            <a:r>
              <a:rPr lang="ja-JP" altLang="en-US" dirty="0"/>
              <a:t>企画</a:t>
            </a:r>
            <a:r>
              <a:rPr lang="ja-JP" altLang="en-US" dirty="0" smtClean="0"/>
              <a:t>意図</a:t>
            </a:r>
            <a:endParaRPr kumimoji="1" lang="ja-JP" altLang="en-US" dirty="0"/>
          </a:p>
        </p:txBody>
      </p:sp>
      <p:sp>
        <p:nvSpPr>
          <p:cNvPr id="3" name="テキスト ボックス 2"/>
          <p:cNvSpPr txBox="1"/>
          <p:nvPr/>
        </p:nvSpPr>
        <p:spPr>
          <a:xfrm>
            <a:off x="838200" y="2313480"/>
            <a:ext cx="10196423" cy="1077218"/>
          </a:xfrm>
          <a:prstGeom prst="rect">
            <a:avLst/>
          </a:prstGeom>
          <a:noFill/>
        </p:spPr>
        <p:txBody>
          <a:bodyPr wrap="square" rtlCol="0">
            <a:spAutoFit/>
          </a:bodyPr>
          <a:lstStyle/>
          <a:p>
            <a:r>
              <a:rPr lang="ja-JP" altLang="en-US" sz="3200" dirty="0" smtClean="0"/>
              <a:t>・テーマの「きる」から、「切る」という漢字でゲームを連想した。</a:t>
            </a:r>
            <a:endParaRPr lang="en-US" altLang="ja-JP" sz="3200" dirty="0" smtClean="0"/>
          </a:p>
        </p:txBody>
      </p:sp>
      <p:sp>
        <p:nvSpPr>
          <p:cNvPr id="4" name="テキスト ボックス 3"/>
          <p:cNvSpPr txBox="1"/>
          <p:nvPr/>
        </p:nvSpPr>
        <p:spPr>
          <a:xfrm>
            <a:off x="838200" y="4197808"/>
            <a:ext cx="9876422" cy="1354217"/>
          </a:xfrm>
          <a:prstGeom prst="rect">
            <a:avLst/>
          </a:prstGeom>
          <a:noFill/>
        </p:spPr>
        <p:txBody>
          <a:bodyPr wrap="none" rtlCol="0">
            <a:spAutoFit/>
          </a:bodyPr>
          <a:lstStyle/>
          <a:p>
            <a:r>
              <a:rPr lang="ja-JP" altLang="en-US" sz="3200" dirty="0" smtClean="0"/>
              <a:t>・複数の意味を持つ「切る」という漢字のように、</a:t>
            </a:r>
            <a:endParaRPr lang="en-US" altLang="ja-JP" sz="3200" dirty="0" smtClean="0"/>
          </a:p>
          <a:p>
            <a:r>
              <a:rPr lang="ja-JP" altLang="en-US" sz="3200" dirty="0" smtClean="0"/>
              <a:t>一つの行動で複数の反応を得られれば面白いと思った。</a:t>
            </a:r>
            <a:endParaRPr lang="en-US" altLang="ja-JP" sz="3200" dirty="0" smtClean="0"/>
          </a:p>
          <a:p>
            <a:endParaRPr kumimoji="1" lang="ja-JP" altLang="en-US" dirty="0"/>
          </a:p>
        </p:txBody>
      </p:sp>
    </p:spTree>
    <p:extLst>
      <p:ext uri="{BB962C8B-B14F-4D97-AF65-F5344CB8AC3E}">
        <p14:creationId xmlns:p14="http://schemas.microsoft.com/office/powerpoint/2010/main" val="1263347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down)">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421686"/>
            <a:ext cx="10515600" cy="1325563"/>
          </a:xfrm>
        </p:spPr>
        <p:txBody>
          <a:bodyPr>
            <a:normAutofit/>
          </a:bodyPr>
          <a:lstStyle/>
          <a:p>
            <a:pPr algn="ctr"/>
            <a:r>
              <a:rPr lang="ja-JP" altLang="en-US" dirty="0" smtClean="0"/>
              <a:t>コンセプト</a:t>
            </a:r>
            <a:r>
              <a:rPr kumimoji="1" lang="ja-JP" altLang="en-US" dirty="0" smtClean="0"/>
              <a:t>と</a:t>
            </a:r>
            <a:r>
              <a:rPr lang="ja-JP" altLang="en-US" dirty="0"/>
              <a:t>ターゲット層</a:t>
            </a:r>
            <a:endParaRPr kumimoji="1" lang="ja-JP" altLang="en-US" dirty="0"/>
          </a:p>
        </p:txBody>
      </p:sp>
      <p:sp>
        <p:nvSpPr>
          <p:cNvPr id="5" name="テキスト ボックス 4"/>
          <p:cNvSpPr txBox="1"/>
          <p:nvPr/>
        </p:nvSpPr>
        <p:spPr>
          <a:xfrm>
            <a:off x="838200" y="2621628"/>
            <a:ext cx="9243236" cy="1077218"/>
          </a:xfrm>
          <a:prstGeom prst="rect">
            <a:avLst/>
          </a:prstGeom>
          <a:noFill/>
        </p:spPr>
        <p:txBody>
          <a:bodyPr wrap="none" rtlCol="0">
            <a:spAutoFit/>
          </a:bodyPr>
          <a:lstStyle/>
          <a:p>
            <a:r>
              <a:rPr lang="ja-JP" altLang="en-US" sz="3200" dirty="0" smtClean="0"/>
              <a:t>・切るという一つの動作で</a:t>
            </a:r>
            <a:r>
              <a:rPr lang="ja-JP" altLang="en-US" sz="3200" dirty="0"/>
              <a:t>障害物</a:t>
            </a:r>
            <a:r>
              <a:rPr lang="ja-JP" altLang="en-US" sz="3200" dirty="0" smtClean="0"/>
              <a:t>を切った時の反応を</a:t>
            </a:r>
            <a:endParaRPr lang="en-US" altLang="ja-JP" sz="3200" dirty="0" smtClean="0"/>
          </a:p>
          <a:p>
            <a:r>
              <a:rPr lang="ja-JP" altLang="en-US" sz="3200" dirty="0" smtClean="0"/>
              <a:t>プレイヤーに楽しんでもら</a:t>
            </a:r>
            <a:r>
              <a:rPr lang="ja-JP" altLang="en-US" sz="3200" dirty="0"/>
              <a:t>う</a:t>
            </a:r>
            <a:r>
              <a:rPr lang="ja-JP" altLang="en-US" sz="3200" dirty="0" smtClean="0"/>
              <a:t>。</a:t>
            </a:r>
            <a:endParaRPr lang="en-US" altLang="ja-JP" sz="3200" dirty="0" smtClean="0"/>
          </a:p>
        </p:txBody>
      </p:sp>
      <p:sp>
        <p:nvSpPr>
          <p:cNvPr id="6" name="テキスト ボックス 5"/>
          <p:cNvSpPr txBox="1"/>
          <p:nvPr/>
        </p:nvSpPr>
        <p:spPr>
          <a:xfrm>
            <a:off x="838200" y="4509437"/>
            <a:ext cx="9324989" cy="584775"/>
          </a:xfrm>
          <a:prstGeom prst="rect">
            <a:avLst/>
          </a:prstGeom>
          <a:noFill/>
        </p:spPr>
        <p:txBody>
          <a:bodyPr wrap="none" rtlCol="0">
            <a:spAutoFit/>
          </a:bodyPr>
          <a:lstStyle/>
          <a:p>
            <a:r>
              <a:rPr lang="ja-JP" altLang="en-US" sz="3200" dirty="0" smtClean="0"/>
              <a:t>・</a:t>
            </a:r>
            <a:r>
              <a:rPr lang="en-US" altLang="ja-JP" sz="3200" dirty="0" smtClean="0"/>
              <a:t>10</a:t>
            </a:r>
            <a:r>
              <a:rPr lang="ja-JP" altLang="en-US" sz="3200" dirty="0" smtClean="0"/>
              <a:t>代前半から</a:t>
            </a:r>
            <a:r>
              <a:rPr lang="en-US" altLang="ja-JP" sz="3200" dirty="0"/>
              <a:t>20</a:t>
            </a:r>
            <a:r>
              <a:rPr lang="ja-JP" altLang="en-US" sz="3200" dirty="0" smtClean="0"/>
              <a:t>歳頃迄のアクションが好きの男の子</a:t>
            </a:r>
            <a:endParaRPr lang="en-US" altLang="ja-JP" sz="3200" dirty="0" smtClean="0"/>
          </a:p>
        </p:txBody>
      </p:sp>
    </p:spTree>
    <p:extLst>
      <p:ext uri="{BB962C8B-B14F-4D97-AF65-F5344CB8AC3E}">
        <p14:creationId xmlns:p14="http://schemas.microsoft.com/office/powerpoint/2010/main" val="82022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09850"/>
            <a:ext cx="10515600" cy="1325563"/>
          </a:xfrm>
        </p:spPr>
        <p:txBody>
          <a:bodyPr/>
          <a:lstStyle/>
          <a:p>
            <a:pPr algn="ctr"/>
            <a:r>
              <a:rPr kumimoji="1" lang="ja-JP" altLang="en-US" dirty="0" smtClean="0"/>
              <a:t>開発環境</a:t>
            </a:r>
            <a:endParaRPr kumimoji="1" lang="ja-JP" altLang="en-US" dirty="0"/>
          </a:p>
        </p:txBody>
      </p:sp>
      <p:sp>
        <p:nvSpPr>
          <p:cNvPr id="3" name="テキスト ボックス 2"/>
          <p:cNvSpPr txBox="1"/>
          <p:nvPr/>
        </p:nvSpPr>
        <p:spPr>
          <a:xfrm>
            <a:off x="3063711" y="1535413"/>
            <a:ext cx="7484883" cy="5016758"/>
          </a:xfrm>
          <a:prstGeom prst="rect">
            <a:avLst/>
          </a:prstGeom>
          <a:noFill/>
        </p:spPr>
        <p:txBody>
          <a:bodyPr wrap="square" rtlCol="0">
            <a:spAutoFit/>
          </a:bodyPr>
          <a:lstStyle/>
          <a:p>
            <a:r>
              <a:rPr kumimoji="1" lang="ja-JP" altLang="en-US" sz="3200" dirty="0" smtClean="0"/>
              <a:t>プログラマ</a:t>
            </a:r>
            <a:endParaRPr kumimoji="1" lang="en-US" altLang="ja-JP" sz="3200" dirty="0" smtClean="0"/>
          </a:p>
          <a:p>
            <a:pPr lvl="4"/>
            <a:r>
              <a:rPr lang="en-US" altLang="ja-JP" sz="3200" dirty="0"/>
              <a:t>	</a:t>
            </a:r>
            <a:r>
              <a:rPr lang="ja-JP" altLang="en-US" sz="3200" dirty="0" smtClean="0"/>
              <a:t>・</a:t>
            </a:r>
            <a:r>
              <a:rPr lang="en-US" altLang="ja-JP" sz="3200" dirty="0" smtClean="0"/>
              <a:t>Visual Studio 2017</a:t>
            </a:r>
          </a:p>
          <a:p>
            <a:pPr lvl="4"/>
            <a:r>
              <a:rPr kumimoji="1" lang="en-US" altLang="ja-JP" sz="3200" dirty="0"/>
              <a:t>	</a:t>
            </a:r>
            <a:r>
              <a:rPr kumimoji="1" lang="ja-JP" altLang="en-US" sz="3200" dirty="0" smtClean="0"/>
              <a:t>・</a:t>
            </a:r>
            <a:r>
              <a:rPr kumimoji="1" lang="en-US" altLang="ja-JP" sz="3200" dirty="0" smtClean="0"/>
              <a:t>DX</a:t>
            </a:r>
            <a:r>
              <a:rPr kumimoji="1" lang="ja-JP" altLang="en-US" sz="3200" dirty="0" smtClean="0"/>
              <a:t>ライブラリ</a:t>
            </a:r>
            <a:endParaRPr kumimoji="1" lang="en-US" altLang="ja-JP" sz="3200" dirty="0" smtClean="0"/>
          </a:p>
          <a:p>
            <a:r>
              <a:rPr lang="ja-JP" altLang="en-US" sz="3200" dirty="0" smtClean="0"/>
              <a:t>バージョン管理ツール</a:t>
            </a:r>
            <a:endParaRPr lang="en-US" altLang="ja-JP" sz="3200" dirty="0" smtClean="0"/>
          </a:p>
          <a:p>
            <a:r>
              <a:rPr lang="en-US" altLang="ja-JP" sz="3200" dirty="0" smtClean="0"/>
              <a:t>			</a:t>
            </a:r>
            <a:r>
              <a:rPr lang="ja-JP" altLang="en-US" sz="3200" dirty="0" smtClean="0"/>
              <a:t>・</a:t>
            </a:r>
            <a:r>
              <a:rPr lang="en-US" altLang="ja-JP" sz="3200" dirty="0" err="1" smtClean="0"/>
              <a:t>SourceTree</a:t>
            </a:r>
            <a:r>
              <a:rPr lang="ja-JP" altLang="en-US" sz="3200" dirty="0" smtClean="0"/>
              <a:t>（</a:t>
            </a:r>
            <a:r>
              <a:rPr lang="en-US" altLang="ja-JP" sz="3200" dirty="0" smtClean="0"/>
              <a:t>GitHub)	</a:t>
            </a:r>
            <a:endParaRPr lang="en-US" altLang="ja-JP" sz="3200" dirty="0"/>
          </a:p>
          <a:p>
            <a:r>
              <a:rPr lang="ja-JP" altLang="en-US" sz="3200" dirty="0" smtClean="0"/>
              <a:t>デザイン</a:t>
            </a:r>
            <a:endParaRPr lang="en-US" altLang="ja-JP" sz="3200" dirty="0" smtClean="0"/>
          </a:p>
          <a:p>
            <a:r>
              <a:rPr lang="en-US" altLang="ja-JP" sz="3200" dirty="0" smtClean="0"/>
              <a:t>			</a:t>
            </a:r>
            <a:r>
              <a:rPr lang="ja-JP" altLang="en-US" sz="3200" dirty="0" smtClean="0"/>
              <a:t>・</a:t>
            </a:r>
            <a:r>
              <a:rPr lang="en-US" altLang="ja-JP" sz="3200" dirty="0" smtClean="0"/>
              <a:t>GIMP</a:t>
            </a:r>
            <a:r>
              <a:rPr lang="ja-JP" altLang="en-US" sz="3200" dirty="0" smtClean="0"/>
              <a:t>　</a:t>
            </a:r>
            <a:r>
              <a:rPr lang="en-US" altLang="ja-JP" sz="3200" dirty="0" smtClean="0"/>
              <a:t>2.8</a:t>
            </a:r>
          </a:p>
          <a:p>
            <a:r>
              <a:rPr lang="ja-JP" altLang="en-US" sz="3200" dirty="0" smtClean="0"/>
              <a:t>コミュニケーションツール</a:t>
            </a:r>
            <a:endParaRPr lang="en-US" altLang="ja-JP" sz="3200" dirty="0" smtClean="0"/>
          </a:p>
          <a:p>
            <a:r>
              <a:rPr lang="en-US" altLang="ja-JP" sz="3200" dirty="0" smtClean="0"/>
              <a:t>			</a:t>
            </a:r>
            <a:r>
              <a:rPr lang="ja-JP" altLang="en-US" sz="3200" dirty="0" smtClean="0"/>
              <a:t>・</a:t>
            </a:r>
            <a:r>
              <a:rPr lang="en-US" altLang="ja-JP" sz="3200" dirty="0" smtClean="0"/>
              <a:t>Slack</a:t>
            </a:r>
          </a:p>
          <a:p>
            <a:endParaRPr kumimoji="1" lang="en-US" altLang="ja-JP" sz="3200" dirty="0" smtClean="0"/>
          </a:p>
        </p:txBody>
      </p:sp>
    </p:spTree>
    <p:extLst>
      <p:ext uri="{BB962C8B-B14F-4D97-AF65-F5344CB8AC3E}">
        <p14:creationId xmlns:p14="http://schemas.microsoft.com/office/powerpoint/2010/main" val="3401980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12470" y="303781"/>
            <a:ext cx="10740936" cy="1325563"/>
          </a:xfrm>
        </p:spPr>
        <p:txBody>
          <a:bodyPr/>
          <a:lstStyle/>
          <a:p>
            <a:pPr algn="ctr"/>
            <a:r>
              <a:rPr kumimoji="1" lang="ja-JP" altLang="en-US" dirty="0" smtClean="0"/>
              <a:t>ゲーム概要・操作</a:t>
            </a:r>
            <a:endParaRPr kumimoji="1" lang="ja-JP" altLang="en-US" dirty="0"/>
          </a:p>
        </p:txBody>
      </p:sp>
      <p:sp>
        <p:nvSpPr>
          <p:cNvPr id="3" name="テキスト ボックス 2"/>
          <p:cNvSpPr txBox="1"/>
          <p:nvPr/>
        </p:nvSpPr>
        <p:spPr>
          <a:xfrm>
            <a:off x="812470" y="1993900"/>
            <a:ext cx="10719601" cy="1077218"/>
          </a:xfrm>
          <a:prstGeom prst="rect">
            <a:avLst/>
          </a:prstGeom>
          <a:noFill/>
        </p:spPr>
        <p:txBody>
          <a:bodyPr wrap="none" rtlCol="0">
            <a:spAutoFit/>
          </a:bodyPr>
          <a:lstStyle/>
          <a:p>
            <a:r>
              <a:rPr lang="ja-JP" altLang="en-US" sz="3200" dirty="0" smtClean="0"/>
              <a:t>・戦に負けた侍が敵軍に捕まらないよう障害物を切りながら</a:t>
            </a:r>
            <a:endParaRPr lang="en-US" altLang="ja-JP" sz="3200" dirty="0" smtClean="0"/>
          </a:p>
          <a:p>
            <a:r>
              <a:rPr kumimoji="1" lang="ja-JP" altLang="en-US" sz="3200" dirty="0"/>
              <a:t>逃</a:t>
            </a:r>
            <a:r>
              <a:rPr kumimoji="1" lang="ja-JP" altLang="en-US" sz="3200" dirty="0" smtClean="0"/>
              <a:t>げていき、自軍の城まで逃げ帰る</a:t>
            </a:r>
            <a:endParaRPr kumimoji="1" lang="en-US" altLang="ja-JP" sz="3200" dirty="0" smtClean="0"/>
          </a:p>
        </p:txBody>
      </p:sp>
      <p:sp>
        <p:nvSpPr>
          <p:cNvPr id="7" name="テキスト ボックス 6"/>
          <p:cNvSpPr txBox="1"/>
          <p:nvPr/>
        </p:nvSpPr>
        <p:spPr>
          <a:xfrm>
            <a:off x="812470" y="4241800"/>
            <a:ext cx="10388929" cy="1569660"/>
          </a:xfrm>
          <a:prstGeom prst="rect">
            <a:avLst/>
          </a:prstGeom>
          <a:noFill/>
        </p:spPr>
        <p:txBody>
          <a:bodyPr wrap="square" rtlCol="0">
            <a:spAutoFit/>
          </a:bodyPr>
          <a:lstStyle/>
          <a:p>
            <a:r>
              <a:rPr lang="ja-JP" altLang="en-US" sz="3200" dirty="0" smtClean="0"/>
              <a:t>・プレイヤー</a:t>
            </a:r>
            <a:r>
              <a:rPr lang="ja-JP" altLang="en-US" sz="3200" dirty="0"/>
              <a:t>の前に出てくる障害物</a:t>
            </a:r>
            <a:r>
              <a:rPr lang="ja-JP" altLang="en-US" sz="3200" dirty="0" smtClean="0"/>
              <a:t>をマウス</a:t>
            </a:r>
            <a:r>
              <a:rPr lang="ja-JP" altLang="en-US" sz="3200" dirty="0"/>
              <a:t>のドラッグ＆</a:t>
            </a:r>
            <a:r>
              <a:rPr lang="ja-JP" altLang="en-US" sz="3200" dirty="0" smtClean="0"/>
              <a:t>ドロップを使って切る！</a:t>
            </a:r>
            <a:endParaRPr lang="en-US" altLang="ja-JP" sz="3200" dirty="0"/>
          </a:p>
          <a:p>
            <a:endParaRPr kumimoji="1" lang="ja-JP" altLang="en-US" sz="3200" dirty="0"/>
          </a:p>
        </p:txBody>
      </p:sp>
    </p:spTree>
    <p:extLst>
      <p:ext uri="{BB962C8B-B14F-4D97-AF65-F5344CB8AC3E}">
        <p14:creationId xmlns:p14="http://schemas.microsoft.com/office/powerpoint/2010/main" val="40146183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76603" y="0"/>
            <a:ext cx="6107095" cy="7048900"/>
          </a:xfrm>
          <a:prstGeom prst="rect">
            <a:avLst/>
          </a:prstGeom>
        </p:spPr>
      </p:pic>
      <p:pic>
        <p:nvPicPr>
          <p:cNvPr id="5" name="図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558947" y="2947307"/>
            <a:ext cx="3342408" cy="2281193"/>
          </a:xfrm>
          <a:prstGeom prst="rect">
            <a:avLst/>
          </a:prstGeom>
        </p:spPr>
      </p:pic>
      <p:pic>
        <p:nvPicPr>
          <p:cNvPr id="6" name="図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26297" y="-1416859"/>
            <a:ext cx="5207706" cy="1244936"/>
          </a:xfrm>
          <a:prstGeom prst="rect">
            <a:avLst/>
          </a:prstGeom>
        </p:spPr>
      </p:pic>
      <p:pic>
        <p:nvPicPr>
          <p:cNvPr id="10" name="図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007140" y="4993524"/>
            <a:ext cx="4446020" cy="2965576"/>
          </a:xfrm>
          <a:prstGeom prst="rect">
            <a:avLst/>
          </a:prstGeom>
        </p:spPr>
      </p:pic>
      <p:pic>
        <p:nvPicPr>
          <p:cNvPr id="3" name="図 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654121" y="1428761"/>
            <a:ext cx="1152058" cy="1225248"/>
          </a:xfrm>
          <a:prstGeom prst="rect">
            <a:avLst/>
          </a:prstGeom>
        </p:spPr>
      </p:pic>
    </p:spTree>
    <p:extLst>
      <p:ext uri="{BB962C8B-B14F-4D97-AF65-F5344CB8AC3E}">
        <p14:creationId xmlns:p14="http://schemas.microsoft.com/office/powerpoint/2010/main" val="1467451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7" presetClass="emph" presetSubtype="2" fill="hold" nodeType="clickEffect">
                                  <p:stCondLst>
                                    <p:cond delay="0"/>
                                  </p:stCondLst>
                                  <p:childTnLst>
                                    <p:animClr clrSpc="rgb" dir="cw">
                                      <p:cBhvr>
                                        <p:cTn id="14" dur="500" fill="hold"/>
                                        <p:tgtEl>
                                          <p:spTgt spid="5"/>
                                        </p:tgtEl>
                                        <p:attrNameLst>
                                          <p:attrName>stroke.color</p:attrName>
                                        </p:attrNameLst>
                                      </p:cBhvr>
                                      <p:to>
                                        <a:srgbClr val="FF1F1F"/>
                                      </p:to>
                                    </p:animClr>
                                    <p:set>
                                      <p:cBhvr>
                                        <p:cTn id="15" dur="500" fill="hold"/>
                                        <p:tgtEl>
                                          <p:spTgt spid="5"/>
                                        </p:tgtEl>
                                        <p:attrNameLst>
                                          <p:attrName>stroke.on</p:attrName>
                                        </p:attrNameLst>
                                      </p:cBhvr>
                                      <p:to>
                                        <p:strVal val="true"/>
                                      </p:to>
                                    </p:set>
                                  </p:childTnLst>
                                </p:cTn>
                              </p:par>
                            </p:childTnLst>
                          </p:cTn>
                        </p:par>
                      </p:childTnLst>
                    </p:cTn>
                  </p:par>
                  <p:par>
                    <p:cTn id="16" fill="hold">
                      <p:stCondLst>
                        <p:cond delay="indefinite"/>
                      </p:stCondLst>
                      <p:childTnLst>
                        <p:par>
                          <p:cTn id="17" fill="hold">
                            <p:stCondLst>
                              <p:cond delay="0"/>
                            </p:stCondLst>
                            <p:childTnLst>
                              <p:par>
                                <p:cTn id="18" presetID="42" presetClass="path" presetSubtype="0" accel="50000" decel="50000" fill="hold" nodeType="clickEffect">
                                  <p:stCondLst>
                                    <p:cond delay="0"/>
                                  </p:stCondLst>
                                  <p:childTnLst>
                                    <p:animMotion origin="layout" path="M -0.01198 -0.28866 L 0.00156 0.41273 " pathEditMode="relative" rAng="0" ptsTypes="AA">
                                      <p:cBhvr>
                                        <p:cTn id="19" dur="2000" fill="hold"/>
                                        <p:tgtEl>
                                          <p:spTgt spid="6"/>
                                        </p:tgtEl>
                                        <p:attrNameLst>
                                          <p:attrName>ppt_x</p:attrName>
                                          <p:attrName>ppt_y</p:attrName>
                                        </p:attrNameLst>
                                      </p:cBhvr>
                                      <p:rCtr x="677" y="35069"/>
                                    </p:animMotion>
                                  </p:childTnLst>
                                </p:cTn>
                              </p:par>
                            </p:childTnLst>
                          </p:cTn>
                        </p:par>
                      </p:childTnLst>
                    </p:cTn>
                  </p:par>
                  <p:par>
                    <p:cTn id="20" fill="hold">
                      <p:stCondLst>
                        <p:cond delay="indefinite"/>
                      </p:stCondLst>
                      <p:childTnLst>
                        <p:par>
                          <p:cTn id="21" fill="hold">
                            <p:stCondLst>
                              <p:cond delay="0"/>
                            </p:stCondLst>
                            <p:childTnLst>
                              <p:par>
                                <p:cTn id="22" presetID="16" presetClass="entr" presetSubtype="37" fill="hold"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barn(outVertical)">
                                      <p:cBhvr>
                                        <p:cTn id="24" dur="500"/>
                                        <p:tgtEl>
                                          <p:spTgt spid="3"/>
                                        </p:tgtEl>
                                      </p:cBhvr>
                                    </p:animEffect>
                                  </p:childTnLst>
                                  <p:subTnLst>
                                    <p:audio>
                                      <p:cMediaNode>
                                        <p:cTn display="0" masterRel="sameClick">
                                          <p:stCondLst>
                                            <p:cond evt="begin" delay="0">
                                              <p:tn val="22"/>
                                            </p:cond>
                                          </p:stCondLst>
                                          <p:endCondLst>
                                            <p:cond evt="onStopAudio" delay="0">
                                              <p:tgtEl>
                                                <p:sldTgt/>
                                              </p:tgtEl>
                                            </p:cond>
                                          </p:endCondLst>
                                        </p:cTn>
                                        <p:tgtEl>
                                          <p:sndTgt r:embed="rId3" name="swordAttack (online-audio-converter.com).wav"/>
                                        </p:tgtEl>
                                      </p:cMediaNode>
                                    </p:audio>
                                  </p:sub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ppt_x"/>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path" presetSubtype="0" accel="50000" decel="50000" fill="hold" nodeType="clickEffect">
                                  <p:stCondLst>
                                    <p:cond delay="0"/>
                                  </p:stCondLst>
                                  <p:childTnLst>
                                    <p:animMotion origin="layout" path="M -0.00469 -0.36666 L 3.33333E-6 3.7037E-6 " pathEditMode="relative" rAng="0" ptsTypes="AA">
                                      <p:cBhvr>
                                        <p:cTn id="34" dur="2000" spd="-100000" fill="hold"/>
                                        <p:tgtEl>
                                          <p:spTgt spid="10"/>
                                        </p:tgtEl>
                                        <p:attrNameLst>
                                          <p:attrName>ppt_x</p:attrName>
                                          <p:attrName>ppt_y</p:attrName>
                                        </p:attrNameLst>
                                      </p:cBhvr>
                                      <p:rCtr x="208" y="1842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403834"/>
            <a:ext cx="10515600" cy="1325563"/>
          </a:xfrm>
        </p:spPr>
        <p:txBody>
          <a:bodyPr/>
          <a:lstStyle/>
          <a:p>
            <a:pPr algn="ctr"/>
            <a:r>
              <a:rPr kumimoji="1" lang="ja-JP" altLang="en-US" dirty="0" smtClean="0"/>
              <a:t>ゲーム</a:t>
            </a:r>
            <a:r>
              <a:rPr lang="ja-JP" altLang="en-US" dirty="0" smtClean="0"/>
              <a:t>の盛り上がる場面</a:t>
            </a:r>
            <a:endParaRPr kumimoji="1" lang="ja-JP" altLang="en-US" dirty="0"/>
          </a:p>
        </p:txBody>
      </p:sp>
      <p:sp>
        <p:nvSpPr>
          <p:cNvPr id="3" name="テキスト ボックス 2"/>
          <p:cNvSpPr txBox="1"/>
          <p:nvPr/>
        </p:nvSpPr>
        <p:spPr>
          <a:xfrm>
            <a:off x="838200" y="2557421"/>
            <a:ext cx="7425431" cy="584775"/>
          </a:xfrm>
          <a:prstGeom prst="rect">
            <a:avLst/>
          </a:prstGeom>
          <a:noFill/>
        </p:spPr>
        <p:txBody>
          <a:bodyPr wrap="none" rtlCol="0">
            <a:spAutoFit/>
          </a:bodyPr>
          <a:lstStyle/>
          <a:p>
            <a:r>
              <a:rPr kumimoji="1" lang="ja-JP" altLang="en-US" sz="3200" dirty="0" smtClean="0"/>
              <a:t>・</a:t>
            </a:r>
            <a:r>
              <a:rPr lang="ja-JP" altLang="en-US" sz="3200" dirty="0"/>
              <a:t>障害物</a:t>
            </a:r>
            <a:r>
              <a:rPr kumimoji="1" lang="ja-JP" altLang="en-US" sz="3200" dirty="0" smtClean="0"/>
              <a:t>を</a:t>
            </a:r>
            <a:r>
              <a:rPr kumimoji="1" lang="ja-JP" altLang="en-US" sz="3200" dirty="0" smtClean="0"/>
              <a:t>切った時の画面上で起こる反応</a:t>
            </a:r>
            <a:endParaRPr kumimoji="1" lang="en-US" altLang="ja-JP" sz="3200" dirty="0" smtClean="0"/>
          </a:p>
        </p:txBody>
      </p:sp>
      <p:sp>
        <p:nvSpPr>
          <p:cNvPr id="4" name="テキスト ボックス 3"/>
          <p:cNvSpPr txBox="1"/>
          <p:nvPr/>
        </p:nvSpPr>
        <p:spPr>
          <a:xfrm>
            <a:off x="838200" y="4798243"/>
            <a:ext cx="7154523" cy="584775"/>
          </a:xfrm>
          <a:prstGeom prst="rect">
            <a:avLst/>
          </a:prstGeom>
          <a:noFill/>
        </p:spPr>
        <p:txBody>
          <a:bodyPr wrap="none" rtlCol="0">
            <a:spAutoFit/>
          </a:bodyPr>
          <a:lstStyle/>
          <a:p>
            <a:r>
              <a:rPr lang="ja-JP" altLang="en-US" sz="3200" dirty="0" smtClean="0"/>
              <a:t>・逃げ切れた時の達成感を得られた瞬間</a:t>
            </a:r>
            <a:endParaRPr lang="ja-JP" altLang="en-US" sz="3200" dirty="0"/>
          </a:p>
        </p:txBody>
      </p:sp>
    </p:spTree>
    <p:extLst>
      <p:ext uri="{BB962C8B-B14F-4D97-AF65-F5344CB8AC3E}">
        <p14:creationId xmlns:p14="http://schemas.microsoft.com/office/powerpoint/2010/main" val="276770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508262" y="449967"/>
            <a:ext cx="10515600" cy="1325563"/>
          </a:xfrm>
        </p:spPr>
        <p:txBody>
          <a:bodyPr/>
          <a:lstStyle/>
          <a:p>
            <a:pPr algn="ctr"/>
            <a:r>
              <a:rPr kumimoji="1" lang="ja-JP" altLang="en-US" dirty="0" smtClean="0"/>
              <a:t>こだわった点</a:t>
            </a:r>
            <a:endParaRPr kumimoji="1" lang="ja-JP" altLang="en-US" dirty="0"/>
          </a:p>
        </p:txBody>
      </p:sp>
      <p:sp>
        <p:nvSpPr>
          <p:cNvPr id="3" name="テキスト ボックス 2"/>
          <p:cNvSpPr txBox="1"/>
          <p:nvPr/>
        </p:nvSpPr>
        <p:spPr>
          <a:xfrm>
            <a:off x="508262" y="2468133"/>
            <a:ext cx="11288668" cy="584775"/>
          </a:xfrm>
          <a:prstGeom prst="rect">
            <a:avLst/>
          </a:prstGeom>
          <a:noFill/>
        </p:spPr>
        <p:txBody>
          <a:bodyPr wrap="none" rtlCol="0">
            <a:spAutoFit/>
          </a:bodyPr>
          <a:lstStyle/>
          <a:p>
            <a:r>
              <a:rPr lang="ja-JP" altLang="en-US" sz="3200" dirty="0" smtClean="0"/>
              <a:t>・プレイヤーの操作を減らすことで、簡単にプレイできるようにした</a:t>
            </a:r>
            <a:endParaRPr lang="en-US" altLang="ja-JP" sz="3200" dirty="0" smtClean="0"/>
          </a:p>
        </p:txBody>
      </p:sp>
      <p:sp>
        <p:nvSpPr>
          <p:cNvPr id="4" name="テキスト ボックス 3"/>
          <p:cNvSpPr txBox="1"/>
          <p:nvPr/>
        </p:nvSpPr>
        <p:spPr>
          <a:xfrm>
            <a:off x="508262" y="3836709"/>
            <a:ext cx="11404084" cy="584775"/>
          </a:xfrm>
          <a:prstGeom prst="rect">
            <a:avLst/>
          </a:prstGeom>
          <a:noFill/>
        </p:spPr>
        <p:txBody>
          <a:bodyPr wrap="none" rtlCol="0">
            <a:spAutoFit/>
          </a:bodyPr>
          <a:lstStyle/>
          <a:p>
            <a:r>
              <a:rPr lang="ja-JP" altLang="en-US" sz="3200" dirty="0" smtClean="0"/>
              <a:t>・操作をマウスのドラッグ＆ドロップにした事で切る動作感をだした</a:t>
            </a:r>
            <a:endParaRPr lang="en-US" altLang="ja-JP" sz="3200" dirty="0" smtClean="0"/>
          </a:p>
        </p:txBody>
      </p:sp>
      <p:sp>
        <p:nvSpPr>
          <p:cNvPr id="5" name="テキスト ボックス 4"/>
          <p:cNvSpPr txBox="1"/>
          <p:nvPr/>
        </p:nvSpPr>
        <p:spPr>
          <a:xfrm>
            <a:off x="508262" y="5205285"/>
            <a:ext cx="9619941" cy="584775"/>
          </a:xfrm>
          <a:prstGeom prst="rect">
            <a:avLst/>
          </a:prstGeom>
          <a:noFill/>
        </p:spPr>
        <p:txBody>
          <a:bodyPr wrap="none" rtlCol="0">
            <a:spAutoFit/>
          </a:bodyPr>
          <a:lstStyle/>
          <a:p>
            <a:r>
              <a:rPr lang="ja-JP" altLang="en-US" sz="3200" dirty="0" smtClean="0"/>
              <a:t>・</a:t>
            </a:r>
            <a:r>
              <a:rPr lang="ja-JP" altLang="en-US" sz="3200" dirty="0"/>
              <a:t>全体</a:t>
            </a:r>
            <a:r>
              <a:rPr lang="ja-JP" altLang="en-US" sz="3200" dirty="0" smtClean="0"/>
              <a:t>のデザインを</a:t>
            </a:r>
            <a:r>
              <a:rPr lang="ja-JP" altLang="en-US" sz="3200" dirty="0" smtClean="0"/>
              <a:t>世界</a:t>
            </a:r>
            <a:r>
              <a:rPr lang="ja-JP" altLang="en-US" sz="3200" dirty="0" smtClean="0"/>
              <a:t>観に違和感が出ない</a:t>
            </a:r>
            <a:r>
              <a:rPr lang="ja-JP" altLang="en-US" sz="3200" dirty="0" smtClean="0"/>
              <a:t>よう</a:t>
            </a:r>
            <a:r>
              <a:rPr lang="ja-JP" altLang="en-US" sz="3200" dirty="0" smtClean="0"/>
              <a:t>にした</a:t>
            </a:r>
            <a:endParaRPr lang="ja-JP" altLang="en-US" sz="3200" dirty="0" smtClean="0"/>
          </a:p>
        </p:txBody>
      </p:sp>
    </p:spTree>
    <p:extLst>
      <p:ext uri="{BB962C8B-B14F-4D97-AF65-F5344CB8AC3E}">
        <p14:creationId xmlns:p14="http://schemas.microsoft.com/office/powerpoint/2010/main" val="1249726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1000"/>
                                        <p:tgtEl>
                                          <p:spTgt spid="5"/>
                                        </p:tgtEl>
                                      </p:cBhvr>
                                    </p:animEffect>
                                    <p:anim calcmode="lin" valueType="num">
                                      <p:cBhvr>
                                        <p:cTn id="22" dur="1000" fill="hold"/>
                                        <p:tgtEl>
                                          <p:spTgt spid="5"/>
                                        </p:tgtEl>
                                        <p:attrNameLst>
                                          <p:attrName>ppt_x</p:attrName>
                                        </p:attrNameLst>
                                      </p:cBhvr>
                                      <p:tavLst>
                                        <p:tav tm="0">
                                          <p:val>
                                            <p:strVal val="#ppt_x"/>
                                          </p:val>
                                        </p:tav>
                                        <p:tav tm="100000">
                                          <p:val>
                                            <p:strVal val="#ppt_x"/>
                                          </p:val>
                                        </p:tav>
                                      </p:tavLst>
                                    </p:anim>
                                    <p:anim calcmode="lin" valueType="num">
                                      <p:cBhvr>
                                        <p:cTn id="23"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493</TotalTime>
  <Words>843</Words>
  <Application>Microsoft Office PowerPoint</Application>
  <PresentationFormat>ワイド画面</PresentationFormat>
  <Paragraphs>160</Paragraphs>
  <Slides>12</Slides>
  <Notes>12</Notes>
  <HiddenSlides>0</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12</vt:i4>
      </vt:variant>
    </vt:vector>
  </HeadingPairs>
  <TitlesOfParts>
    <vt:vector size="17" baseType="lpstr">
      <vt:lpstr>ＭＳ Ｐゴシック</vt:lpstr>
      <vt:lpstr>Arial</vt:lpstr>
      <vt:lpstr>Calibri</vt:lpstr>
      <vt:lpstr>Calibri Light</vt:lpstr>
      <vt:lpstr>Office テーマ</vt:lpstr>
      <vt:lpstr>PowerPoint プレゼンテーション</vt:lpstr>
      <vt:lpstr>テーマ</vt:lpstr>
      <vt:lpstr>企画意図</vt:lpstr>
      <vt:lpstr>コンセプトとターゲット層</vt:lpstr>
      <vt:lpstr>開発環境</vt:lpstr>
      <vt:lpstr>ゲーム概要・操作</vt:lpstr>
      <vt:lpstr>PowerPoint プレゼンテーション</vt:lpstr>
      <vt:lpstr>ゲームの盛り上がる場面</vt:lpstr>
      <vt:lpstr>こだわった点</vt:lpstr>
      <vt:lpstr>デモ動画</vt:lpstr>
      <vt:lpstr>感想・反省</vt:lpstr>
      <vt:lpstr>質疑・応答</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當山 冴鉱</dc:creator>
  <cp:lastModifiedBy>當山 冴鉱</cp:lastModifiedBy>
  <cp:revision>50</cp:revision>
  <dcterms:created xsi:type="dcterms:W3CDTF">2019-10-10T03:10:37Z</dcterms:created>
  <dcterms:modified xsi:type="dcterms:W3CDTF">2019-10-10T16:39:24Z</dcterms:modified>
</cp:coreProperties>
</file>

<file path=docProps/thumbnail.jpeg>
</file>